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9" r:id="rId1"/>
  </p:sldMasterIdLst>
  <p:sldIdLst>
    <p:sldId id="256" r:id="rId2"/>
    <p:sldId id="257" r:id="rId3"/>
    <p:sldId id="260" r:id="rId4"/>
    <p:sldId id="264" r:id="rId5"/>
    <p:sldId id="267" r:id="rId6"/>
    <p:sldId id="258" r:id="rId7"/>
    <p:sldId id="261" r:id="rId8"/>
    <p:sldId id="259" r:id="rId9"/>
    <p:sldId id="268" r:id="rId10"/>
    <p:sldId id="262" r:id="rId11"/>
    <p:sldId id="266" r:id="rId12"/>
    <p:sldId id="265" r:id="rId13"/>
    <p:sldId id="263" r:id="rId14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18" autoAdjust="0"/>
    <p:restoredTop sz="94660"/>
  </p:normalViewPr>
  <p:slideViewPr>
    <p:cSldViewPr snapToGrid="0">
      <p:cViewPr varScale="1">
        <p:scale>
          <a:sx n="102" d="100"/>
          <a:sy n="102" d="100"/>
        </p:scale>
        <p:origin x="138" y="30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Modifier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10/31/2017</a:t>
            </a:fld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95356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10/31/2017</a:t>
            </a:fld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54843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10/31/2017</a:t>
            </a:fld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64103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10/31/2017</a:t>
            </a:fld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64886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10/31/2017</a:t>
            </a:fld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22392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10/31/2017</a:t>
            </a:fld>
            <a:endParaRPr lang="en-US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95487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10/31/2017</a:t>
            </a:fld>
            <a:endParaRPr lang="en-US" dirty="0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3796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10/31/2017</a:t>
            </a:fld>
            <a:endParaRPr lang="en-US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04011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10/31/2017</a:t>
            </a:fld>
            <a:endParaRPr lang="en-US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79765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10/31/2017</a:t>
            </a:fld>
            <a:endParaRPr lang="en-US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6561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10/31/2017</a:t>
            </a:fld>
            <a:endParaRPr lang="en-US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78789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10/31/2017</a:t>
            </a:fld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85730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smtClean="0"/>
              <a:t/>
            </a:r>
            <a:br>
              <a:rPr lang="fr-FR" dirty="0" smtClean="0"/>
            </a:br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0211" y="0"/>
            <a:ext cx="9144000" cy="6858000"/>
          </a:xfrm>
          <a:prstGeom prst="rect">
            <a:avLst/>
          </a:prstGeom>
        </p:spPr>
      </p:pic>
      <p:sp>
        <p:nvSpPr>
          <p:cNvPr id="4" name="Sous-titr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03753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Démonstration</a:t>
            </a:r>
            <a:endParaRPr lang="fr-FR" b="1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Espace réservé du contenu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2741" y="1690688"/>
            <a:ext cx="3186518" cy="4351338"/>
          </a:xfrm>
        </p:spPr>
      </p:pic>
    </p:spTree>
    <p:extLst>
      <p:ext uri="{BB962C8B-B14F-4D97-AF65-F5344CB8AC3E}">
        <p14:creationId xmlns:p14="http://schemas.microsoft.com/office/powerpoint/2010/main" val="8351473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Conclusions – Évolution prévu</a:t>
            </a:r>
            <a:endParaRPr lang="fr-FR" b="1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sz="3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Feedbacks</a:t>
            </a:r>
          </a:p>
          <a:p>
            <a:r>
              <a:rPr lang="fr-FR" sz="3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Niveaux supplémentaires</a:t>
            </a:r>
          </a:p>
          <a:p>
            <a:r>
              <a:rPr lang="fr-FR" sz="36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Scoring</a:t>
            </a:r>
            <a:endParaRPr lang="fr-FR" sz="36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fr-FR" sz="3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81874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Questions ?</a:t>
            </a:r>
            <a:endParaRPr lang="fr-FR" b="1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1956" y="1825625"/>
            <a:ext cx="6788087" cy="4351338"/>
          </a:xfrm>
        </p:spPr>
      </p:pic>
    </p:spTree>
    <p:extLst>
      <p:ext uri="{BB962C8B-B14F-4D97-AF65-F5344CB8AC3E}">
        <p14:creationId xmlns:p14="http://schemas.microsoft.com/office/powerpoint/2010/main" val="16115180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4241" y="1027906"/>
            <a:ext cx="7743517" cy="4391457"/>
          </a:xfrm>
        </p:spPr>
      </p:pic>
    </p:spTree>
    <p:extLst>
      <p:ext uri="{BB962C8B-B14F-4D97-AF65-F5344CB8AC3E}">
        <p14:creationId xmlns:p14="http://schemas.microsoft.com/office/powerpoint/2010/main" val="40119561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>
          <a:xfrm>
            <a:off x="1039090" y="365125"/>
            <a:ext cx="10314709" cy="1325563"/>
          </a:xfrm>
        </p:spPr>
        <p:txBody>
          <a:bodyPr/>
          <a:lstStyle/>
          <a:p>
            <a:r>
              <a:rPr lang="fr-FR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Idées de départ et ambiance</a:t>
            </a:r>
            <a:endParaRPr lang="fr-FR" b="1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Espace réservé du contenu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fr-FR" dirty="0" smtClean="0"/>
          </a:p>
          <a:p>
            <a:r>
              <a:rPr lang="fr-FR" dirty="0" smtClean="0">
                <a:solidFill>
                  <a:schemeClr val="bg1">
                    <a:lumMod val="95000"/>
                  </a:schemeClr>
                </a:solidFill>
              </a:rPr>
              <a:t>Un </a:t>
            </a:r>
            <a:r>
              <a:rPr lang="fr-FR" dirty="0" err="1" smtClean="0">
                <a:solidFill>
                  <a:schemeClr val="bg1">
                    <a:lumMod val="95000"/>
                  </a:schemeClr>
                </a:solidFill>
              </a:rPr>
              <a:t>Metal</a:t>
            </a:r>
            <a:r>
              <a:rPr lang="fr-FR" dirty="0" smtClean="0">
                <a:solidFill>
                  <a:schemeClr val="bg1">
                    <a:lumMod val="95000"/>
                  </a:schemeClr>
                </a:solidFill>
              </a:rPr>
              <a:t> Slug </a:t>
            </a:r>
            <a:r>
              <a:rPr lang="fr-FR" dirty="0" err="1" smtClean="0">
                <a:solidFill>
                  <a:schemeClr val="bg1">
                    <a:lumMod val="95000"/>
                  </a:schemeClr>
                </a:solidFill>
              </a:rPr>
              <a:t>like</a:t>
            </a:r>
            <a:endParaRPr lang="fr-FR" dirty="0" smtClean="0">
              <a:solidFill>
                <a:schemeClr val="bg1">
                  <a:lumMod val="95000"/>
                </a:schemeClr>
              </a:solidFill>
            </a:endParaRPr>
          </a:p>
          <a:p>
            <a:endParaRPr lang="fr-FR" dirty="0" smtClean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fr-FR" dirty="0" smtClean="0">
                <a:solidFill>
                  <a:schemeClr val="bg1">
                    <a:lumMod val="95000"/>
                  </a:schemeClr>
                </a:solidFill>
              </a:rPr>
              <a:t>Deux types de tir</a:t>
            </a:r>
          </a:p>
          <a:p>
            <a:endParaRPr lang="fr-FR" dirty="0" smtClean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fr-FR" dirty="0" smtClean="0">
                <a:solidFill>
                  <a:schemeClr val="bg1">
                    <a:lumMod val="95000"/>
                  </a:schemeClr>
                </a:solidFill>
              </a:rPr>
              <a:t>Une ambiance </a:t>
            </a:r>
            <a:r>
              <a:rPr lang="fr-FR" dirty="0" err="1" smtClean="0">
                <a:solidFill>
                  <a:schemeClr val="bg1">
                    <a:lumMod val="95000"/>
                  </a:schemeClr>
                </a:solidFill>
              </a:rPr>
              <a:t>steampunk</a:t>
            </a:r>
            <a:r>
              <a:rPr lang="fr-FR" dirty="0" smtClean="0">
                <a:solidFill>
                  <a:schemeClr val="bg1">
                    <a:lumMod val="95000"/>
                  </a:schemeClr>
                </a:solidFill>
              </a:rPr>
              <a:t> néon</a:t>
            </a:r>
          </a:p>
          <a:p>
            <a:endParaRPr lang="fr-FR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8" name="Espace réservé du contenu 7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1887" y="1825625"/>
            <a:ext cx="4042226" cy="4351338"/>
          </a:xfrm>
        </p:spPr>
      </p:pic>
    </p:spTree>
    <p:extLst>
      <p:ext uri="{BB962C8B-B14F-4D97-AF65-F5344CB8AC3E}">
        <p14:creationId xmlns:p14="http://schemas.microsoft.com/office/powerpoint/2010/main" val="41891021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Espace réservé du contenu 2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8558" y="452487"/>
            <a:ext cx="6274378" cy="6274378"/>
          </a:xfr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L’équipe de développement </a:t>
            </a:r>
            <a:endParaRPr lang="fr-FR" b="1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1024379" y="2207167"/>
            <a:ext cx="507162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 smtClean="0">
                <a:solidFill>
                  <a:schemeClr val="bg1"/>
                </a:solidFill>
              </a:rPr>
              <a:t>Lead GD </a:t>
            </a:r>
            <a:r>
              <a:rPr lang="fr-FR" sz="2800" dirty="0" smtClean="0">
                <a:solidFill>
                  <a:schemeClr val="bg1"/>
                </a:solidFill>
              </a:rPr>
              <a:t>: Arthur </a:t>
            </a:r>
            <a:r>
              <a:rPr lang="fr-FR" sz="2800" dirty="0" err="1" smtClean="0">
                <a:solidFill>
                  <a:schemeClr val="bg1"/>
                </a:solidFill>
              </a:rPr>
              <a:t>Cadoré</a:t>
            </a:r>
            <a:r>
              <a:rPr lang="fr-FR" sz="2800" dirty="0" smtClean="0">
                <a:solidFill>
                  <a:schemeClr val="bg1"/>
                </a:solidFill>
              </a:rPr>
              <a:t/>
            </a:r>
            <a:br>
              <a:rPr lang="fr-FR" sz="2800" dirty="0" smtClean="0">
                <a:solidFill>
                  <a:schemeClr val="bg1"/>
                </a:solidFill>
              </a:rPr>
            </a:br>
            <a:r>
              <a:rPr lang="fr-FR" sz="2800" b="1" dirty="0" smtClean="0">
                <a:solidFill>
                  <a:schemeClr val="bg1"/>
                </a:solidFill>
              </a:rPr>
              <a:t>Lead LD </a:t>
            </a:r>
            <a:r>
              <a:rPr lang="fr-FR" sz="2800" dirty="0" smtClean="0">
                <a:solidFill>
                  <a:schemeClr val="bg1"/>
                </a:solidFill>
              </a:rPr>
              <a:t>: </a:t>
            </a:r>
            <a:r>
              <a:rPr lang="fr-FR" sz="2800" dirty="0" err="1" smtClean="0">
                <a:solidFill>
                  <a:schemeClr val="bg1"/>
                </a:solidFill>
              </a:rPr>
              <a:t>Elric</a:t>
            </a:r>
            <a:r>
              <a:rPr lang="fr-FR" sz="2800" dirty="0" smtClean="0">
                <a:solidFill>
                  <a:schemeClr val="bg1"/>
                </a:solidFill>
              </a:rPr>
              <a:t> </a:t>
            </a:r>
            <a:r>
              <a:rPr lang="fr-FR" sz="2800" dirty="0" err="1" smtClean="0">
                <a:solidFill>
                  <a:schemeClr val="bg1"/>
                </a:solidFill>
              </a:rPr>
              <a:t>Mathure</a:t>
            </a:r>
            <a:endParaRPr lang="fr-FR" sz="2800" dirty="0" smtClean="0">
              <a:solidFill>
                <a:schemeClr val="bg1"/>
              </a:solidFill>
            </a:endParaRPr>
          </a:p>
          <a:p>
            <a:r>
              <a:rPr lang="fr-FR" sz="2800" b="1" dirty="0" smtClean="0">
                <a:solidFill>
                  <a:schemeClr val="bg1"/>
                </a:solidFill>
              </a:rPr>
              <a:t>Lead </a:t>
            </a:r>
            <a:r>
              <a:rPr lang="fr-FR" sz="2800" b="1" dirty="0" err="1" smtClean="0">
                <a:solidFill>
                  <a:schemeClr val="bg1"/>
                </a:solidFill>
              </a:rPr>
              <a:t>Prod</a:t>
            </a:r>
            <a:r>
              <a:rPr lang="fr-FR" sz="2800" b="1" dirty="0" smtClean="0">
                <a:solidFill>
                  <a:schemeClr val="bg1"/>
                </a:solidFill>
              </a:rPr>
              <a:t>. </a:t>
            </a:r>
            <a:r>
              <a:rPr lang="fr-FR" sz="2800" dirty="0" smtClean="0">
                <a:solidFill>
                  <a:schemeClr val="bg1"/>
                </a:solidFill>
              </a:rPr>
              <a:t>: Vincent </a:t>
            </a:r>
            <a:r>
              <a:rPr lang="fr-FR" sz="2800" dirty="0" err="1" smtClean="0">
                <a:solidFill>
                  <a:schemeClr val="bg1"/>
                </a:solidFill>
              </a:rPr>
              <a:t>Bost</a:t>
            </a:r>
            <a:r>
              <a:rPr lang="fr-FR" sz="2800" dirty="0" smtClean="0">
                <a:solidFill>
                  <a:schemeClr val="bg1"/>
                </a:solidFill>
              </a:rPr>
              <a:t> / Michel Garcia</a:t>
            </a:r>
          </a:p>
          <a:p>
            <a:r>
              <a:rPr lang="fr-FR" sz="2800" b="1" dirty="0" smtClean="0">
                <a:solidFill>
                  <a:schemeClr val="bg1"/>
                </a:solidFill>
              </a:rPr>
              <a:t>Lead QA </a:t>
            </a:r>
            <a:r>
              <a:rPr lang="fr-FR" sz="2800" dirty="0" smtClean="0">
                <a:solidFill>
                  <a:schemeClr val="bg1"/>
                </a:solidFill>
              </a:rPr>
              <a:t>: Clément </a:t>
            </a:r>
            <a:r>
              <a:rPr lang="fr-FR" sz="2800" dirty="0" err="1" smtClean="0">
                <a:solidFill>
                  <a:schemeClr val="bg1"/>
                </a:solidFill>
              </a:rPr>
              <a:t>Patalano</a:t>
            </a:r>
            <a:endParaRPr lang="fr-FR" sz="2800" dirty="0" smtClean="0">
              <a:solidFill>
                <a:schemeClr val="bg1"/>
              </a:solidFill>
            </a:endParaRPr>
          </a:p>
          <a:p>
            <a:r>
              <a:rPr lang="fr-FR" sz="2800" b="1" dirty="0" smtClean="0">
                <a:solidFill>
                  <a:schemeClr val="bg1"/>
                </a:solidFill>
              </a:rPr>
              <a:t>Lead Tech. </a:t>
            </a:r>
            <a:r>
              <a:rPr lang="fr-FR" sz="2800" dirty="0" smtClean="0">
                <a:solidFill>
                  <a:schemeClr val="bg1"/>
                </a:solidFill>
              </a:rPr>
              <a:t>: Gwendoline Gomez</a:t>
            </a:r>
            <a:endParaRPr lang="fr-FR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6456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</a:t>
            </a:r>
            <a:r>
              <a:rPr lang="fr-FR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lanning</a:t>
            </a:r>
            <a:endParaRPr lang="fr-FR" b="1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945" y="2158739"/>
            <a:ext cx="11926109" cy="2088968"/>
          </a:xfrm>
        </p:spPr>
      </p:pic>
    </p:spTree>
    <p:extLst>
      <p:ext uri="{BB962C8B-B14F-4D97-AF65-F5344CB8AC3E}">
        <p14:creationId xmlns:p14="http://schemas.microsoft.com/office/powerpoint/2010/main" val="35812254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Les outils de développement </a:t>
            </a:r>
            <a:endParaRPr lang="fr-FR" b="1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0221" y="3016251"/>
            <a:ext cx="3543300" cy="1285875"/>
          </a:xfrm>
        </p:spPr>
      </p:pic>
      <p:pic>
        <p:nvPicPr>
          <p:cNvPr id="6" name="Espace réservé du contenu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5399" y="2708800"/>
            <a:ext cx="3119303" cy="1697378"/>
          </a:xfr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377" y="1690688"/>
            <a:ext cx="3733602" cy="3733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5271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Game Design - Mécaniques cœurs </a:t>
            </a:r>
            <a:endParaRPr lang="fr-FR" b="1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fr-FR" dirty="0" smtClean="0"/>
          </a:p>
          <a:p>
            <a:r>
              <a:rPr lang="fr-FR" dirty="0" smtClean="0">
                <a:solidFill>
                  <a:schemeClr val="bg1">
                    <a:lumMod val="95000"/>
                  </a:schemeClr>
                </a:solidFill>
              </a:rPr>
              <a:t>Double saut</a:t>
            </a:r>
          </a:p>
          <a:p>
            <a:r>
              <a:rPr lang="fr-FR" dirty="0" smtClean="0">
                <a:solidFill>
                  <a:schemeClr val="bg1">
                    <a:lumMod val="95000"/>
                  </a:schemeClr>
                </a:solidFill>
              </a:rPr>
              <a:t>Tir dans 8 directions</a:t>
            </a:r>
          </a:p>
          <a:p>
            <a:r>
              <a:rPr lang="fr-FR" dirty="0" smtClean="0">
                <a:solidFill>
                  <a:schemeClr val="bg1">
                    <a:lumMod val="95000"/>
                  </a:schemeClr>
                </a:solidFill>
              </a:rPr>
              <a:t>Le </a:t>
            </a:r>
            <a:r>
              <a:rPr lang="fr-FR" dirty="0" err="1" smtClean="0">
                <a:solidFill>
                  <a:schemeClr val="bg1">
                    <a:lumMod val="95000"/>
                  </a:schemeClr>
                </a:solidFill>
              </a:rPr>
              <a:t>Shield</a:t>
            </a:r>
            <a:r>
              <a:rPr lang="fr-FR" dirty="0" smtClean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fr-FR" dirty="0" err="1" smtClean="0">
                <a:solidFill>
                  <a:schemeClr val="bg1">
                    <a:lumMod val="95000"/>
                  </a:schemeClr>
                </a:solidFill>
              </a:rPr>
              <a:t>Breaker</a:t>
            </a:r>
            <a:endParaRPr lang="fr-FR" dirty="0" smtClean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fr-FR" dirty="0" smtClean="0">
                <a:solidFill>
                  <a:schemeClr val="bg1">
                    <a:lumMod val="95000"/>
                  </a:schemeClr>
                </a:solidFill>
              </a:rPr>
              <a:t>Le </a:t>
            </a:r>
            <a:r>
              <a:rPr lang="fr-FR" dirty="0" err="1" smtClean="0">
                <a:solidFill>
                  <a:schemeClr val="bg1">
                    <a:lumMod val="95000"/>
                  </a:schemeClr>
                </a:solidFill>
              </a:rPr>
              <a:t>Beam</a:t>
            </a:r>
            <a:endParaRPr lang="fr-FR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618" y="2111862"/>
            <a:ext cx="3987292" cy="1286223"/>
          </a:xfr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6897" y="3768171"/>
            <a:ext cx="3946013" cy="1510583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6646" y="1359379"/>
            <a:ext cx="2188225" cy="2188225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8093" y="3643650"/>
            <a:ext cx="2188225" cy="2188225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320" y="3960270"/>
            <a:ext cx="2704762" cy="27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2171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>
            <a:normAutofit/>
          </a:bodyPr>
          <a:lstStyle/>
          <a:p>
            <a:r>
              <a:rPr lang="fr-FR" dirty="0"/>
              <a:t/>
            </a:r>
            <a:br>
              <a:rPr lang="fr-FR" dirty="0"/>
            </a:br>
            <a:r>
              <a:rPr lang="fr-FR" sz="4400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Programmation</a:t>
            </a:r>
            <a:r>
              <a:rPr lang="fr-F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fr-F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endParaRPr lang="fr-F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9" name="Espace réservé du contenu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8126" y="843803"/>
            <a:ext cx="1081087" cy="1081087"/>
          </a:xfrm>
        </p:spPr>
      </p:pic>
      <p:sp>
        <p:nvSpPr>
          <p:cNvPr id="7" name="Espace réservé du texte 6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5357" y="141340"/>
            <a:ext cx="981279" cy="981279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0991" y="980317"/>
            <a:ext cx="1226414" cy="1226414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1664" y="643341"/>
            <a:ext cx="400924" cy="400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6124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err="1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Level</a:t>
            </a:r>
            <a:r>
              <a:rPr lang="fr-FR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design</a:t>
            </a:r>
            <a:endParaRPr lang="fr-FR" b="1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0472" y="466118"/>
            <a:ext cx="1409700" cy="1409700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9489" y="335757"/>
            <a:ext cx="191666" cy="923925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9892" y="1027906"/>
            <a:ext cx="6851862" cy="3917527"/>
          </a:xfrm>
          <a:prstGeom prst="rect">
            <a:avLst/>
          </a:prstGeom>
        </p:spPr>
      </p:pic>
      <p:pic>
        <p:nvPicPr>
          <p:cNvPr id="10" name="Espace réservé du contenu 9"/>
          <p:cNvPicPr>
            <a:picLocks noGrp="1" noChangeAspect="1"/>
          </p:cNvPicPr>
          <p:nvPr>
            <p:ph sz="half" idx="1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25"/>
          <a:stretch/>
        </p:blipFill>
        <p:spPr>
          <a:xfrm>
            <a:off x="338579" y="1573082"/>
            <a:ext cx="6185964" cy="24144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092" y="4025246"/>
            <a:ext cx="5568538" cy="24831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552331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Les problèmes</a:t>
            </a:r>
            <a:endParaRPr lang="fr-FR" b="1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865" y="1769178"/>
            <a:ext cx="4396719" cy="1835993"/>
          </a:xfrm>
        </p:spPr>
      </p:pic>
    </p:spTree>
    <p:extLst>
      <p:ext uri="{BB962C8B-B14F-4D97-AF65-F5344CB8AC3E}">
        <p14:creationId xmlns:p14="http://schemas.microsoft.com/office/powerpoint/2010/main" val="36003823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341</TotalTime>
  <Words>61</Words>
  <Application>Microsoft Office PowerPoint</Application>
  <PresentationFormat>Grand écran</PresentationFormat>
  <Paragraphs>30</Paragraphs>
  <Slides>13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Thème Office</vt:lpstr>
      <vt:lpstr> </vt:lpstr>
      <vt:lpstr>Idées de départ et ambiance</vt:lpstr>
      <vt:lpstr>L’équipe de développement </vt:lpstr>
      <vt:lpstr>Planning</vt:lpstr>
      <vt:lpstr>Les outils de développement </vt:lpstr>
      <vt:lpstr>Game Design - Mécaniques cœurs </vt:lpstr>
      <vt:lpstr> Programmation </vt:lpstr>
      <vt:lpstr>Level design</vt:lpstr>
      <vt:lpstr>Les problèmes</vt:lpstr>
      <vt:lpstr>Démonstration</vt:lpstr>
      <vt:lpstr>Conclusions – Évolution prévu</vt:lpstr>
      <vt:lpstr>Questions ?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Depth Gear</dc:title>
  <dc:creator>VINCENT BOST</dc:creator>
  <cp:lastModifiedBy>Universite Lyon 2</cp:lastModifiedBy>
  <cp:revision>38</cp:revision>
  <dcterms:created xsi:type="dcterms:W3CDTF">2017-10-24T08:46:42Z</dcterms:created>
  <dcterms:modified xsi:type="dcterms:W3CDTF">2017-10-31T09:52:48Z</dcterms:modified>
</cp:coreProperties>
</file>